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Lst>
  <p:notesMasterIdLst>
    <p:notesMasterId r:id="rId15"/>
  </p:notesMasterIdLst>
  <p:sldIdLst>
    <p:sldId id="257" r:id="rId2"/>
    <p:sldId id="291" r:id="rId3"/>
    <p:sldId id="258" r:id="rId4"/>
    <p:sldId id="270" r:id="rId5"/>
    <p:sldId id="259" r:id="rId6"/>
    <p:sldId id="289" r:id="rId7"/>
    <p:sldId id="264" r:id="rId8"/>
    <p:sldId id="260" r:id="rId9"/>
    <p:sldId id="283" r:id="rId10"/>
    <p:sldId id="277" r:id="rId11"/>
    <p:sldId id="272" r:id="rId12"/>
    <p:sldId id="266" r:id="rId13"/>
    <p:sldId id="287"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243B608-6F1E-41CD-A708-BBB05DD0E1ED}">
  <a:tblStyle styleId="{A243B608-6F1E-41CD-A708-BBB05DD0E1E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0" d="100"/>
          <a:sy n="130" d="100"/>
        </p:scale>
        <p:origin x="82" y="1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ad6c7e10c1_1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ad6c7e10c1_1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8c1997cbfd_0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ad0aeb9a5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ad0aeb9a5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8b8ed53e2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8c1997cbfd_0_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8c1997cbfd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8b8ed53e21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8b8ed53e21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8c1997cbfd_0_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8c1997cbfd_0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8c1997cbf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8c1997cbf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sz="1200"/>
            </a:lvl1pPr>
            <a:lvl2pPr marL="914400" lvl="1" indent="-304800">
              <a:spcBef>
                <a:spcPts val="1600"/>
              </a:spcBef>
              <a:spcAft>
                <a:spcPts val="0"/>
              </a:spcAft>
              <a:buSzPts val="1200"/>
              <a:buFont typeface="Roboto Condensed Light"/>
              <a:buChar char="○"/>
              <a:defRPr sz="1200"/>
            </a:lvl2pPr>
            <a:lvl3pPr marL="1371600" lvl="2" indent="-304800">
              <a:spcBef>
                <a:spcPts val="16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17" name="Google Shape;17;p4"/>
          <p:cNvGrpSpPr/>
          <p:nvPr/>
        </p:nvGrpSpPr>
        <p:grpSpPr>
          <a:xfrm>
            <a:off x="0" y="4569046"/>
            <a:ext cx="1022509" cy="572747"/>
            <a:chOff x="-77" y="3784091"/>
            <a:chExt cx="2423582" cy="1357541"/>
          </a:xfrm>
        </p:grpSpPr>
        <p:sp>
          <p:nvSpPr>
            <p:cNvPr id="18" name="Google Shape;18;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4"/>
          <p:cNvGrpSpPr/>
          <p:nvPr/>
        </p:nvGrpSpPr>
        <p:grpSpPr>
          <a:xfrm rot="10800000">
            <a:off x="8121500" y="-4"/>
            <a:ext cx="1022509" cy="572747"/>
            <a:chOff x="-77" y="3784091"/>
            <a:chExt cx="2423582" cy="1357541"/>
          </a:xfrm>
        </p:grpSpPr>
        <p:sp>
          <p:nvSpPr>
            <p:cNvPr id="24" name="Google Shape;24;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5162060" y="2286734"/>
            <a:ext cx="2145300" cy="572700"/>
          </a:xfrm>
          <a:prstGeom prst="rect">
            <a:avLst/>
          </a:prstGeom>
        </p:spPr>
        <p:txBody>
          <a:bodyPr spcFirstLastPara="1" wrap="square" lIns="91425" tIns="91425" rIns="91425" bIns="91425" anchor="b"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Google Shape;31;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2" name="Google Shape;32;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3" name="Google Shape;33;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5" name="Google Shape;35;p5"/>
          <p:cNvGrpSpPr/>
          <p:nvPr/>
        </p:nvGrpSpPr>
        <p:grpSpPr>
          <a:xfrm>
            <a:off x="0" y="4569046"/>
            <a:ext cx="1022509" cy="572747"/>
            <a:chOff x="-77" y="3784091"/>
            <a:chExt cx="2423582" cy="1357541"/>
          </a:xfrm>
        </p:grpSpPr>
        <p:sp>
          <p:nvSpPr>
            <p:cNvPr id="36" name="Google Shape;36;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5"/>
          <p:cNvGrpSpPr/>
          <p:nvPr/>
        </p:nvGrpSpPr>
        <p:grpSpPr>
          <a:xfrm flipH="1">
            <a:off x="8121500" y="4569046"/>
            <a:ext cx="1022509" cy="572747"/>
            <a:chOff x="-77" y="3784091"/>
            <a:chExt cx="2423582" cy="1357541"/>
          </a:xfrm>
        </p:grpSpPr>
        <p:sp>
          <p:nvSpPr>
            <p:cNvPr id="42" name="Google Shape;42;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1"/>
        <p:cNvGrpSpPr/>
        <p:nvPr/>
      </p:nvGrpSpPr>
      <p:grpSpPr>
        <a:xfrm>
          <a:off x="0" y="0"/>
          <a:ext cx="0" cy="0"/>
          <a:chOff x="0" y="0"/>
          <a:chExt cx="0" cy="0"/>
        </a:xfrm>
      </p:grpSpPr>
      <p:sp>
        <p:nvSpPr>
          <p:cNvPr id="62" name="Google Shape;62;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3" name="Google Shape;63;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sp>
        <p:nvSpPr>
          <p:cNvPr id="65" name="Google Shape;65;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6" name="Google Shape;66;p8"/>
          <p:cNvGrpSpPr/>
          <p:nvPr/>
        </p:nvGrpSpPr>
        <p:grpSpPr>
          <a:xfrm>
            <a:off x="-77" y="3784091"/>
            <a:ext cx="2423582" cy="1357541"/>
            <a:chOff x="-77" y="3784091"/>
            <a:chExt cx="2423582" cy="1357541"/>
          </a:xfrm>
        </p:grpSpPr>
        <p:sp>
          <p:nvSpPr>
            <p:cNvPr id="67" name="Google Shape;67;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8"/>
          <p:cNvGrpSpPr/>
          <p:nvPr/>
        </p:nvGrpSpPr>
        <p:grpSpPr>
          <a:xfrm rot="10800000">
            <a:off x="6720423" y="-9"/>
            <a:ext cx="2423582" cy="1357541"/>
            <a:chOff x="-77" y="3784091"/>
            <a:chExt cx="2423582" cy="1357541"/>
          </a:xfrm>
        </p:grpSpPr>
        <p:sp>
          <p:nvSpPr>
            <p:cNvPr id="73" name="Google Shape;73;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9"/>
        <p:cNvGrpSpPr/>
        <p:nvPr/>
      </p:nvGrpSpPr>
      <p:grpSpPr>
        <a:xfrm>
          <a:off x="0" y="0"/>
          <a:ext cx="0" cy="0"/>
          <a:chOff x="0" y="0"/>
          <a:chExt cx="0" cy="0"/>
        </a:xfrm>
      </p:grpSpPr>
      <p:sp>
        <p:nvSpPr>
          <p:cNvPr id="90" name="Google Shape;90;p10"/>
          <p:cNvSpPr txBox="1">
            <a:spLocks noGrp="1"/>
          </p:cNvSpPr>
          <p:nvPr>
            <p:ph type="title"/>
          </p:nvPr>
        </p:nvSpPr>
        <p:spPr>
          <a:xfrm>
            <a:off x="1552575" y="531500"/>
            <a:ext cx="4714800" cy="1533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400">
                <a:solidFill>
                  <a:schemeClr val="dk2"/>
                </a:solidFill>
              </a:defRPr>
            </a:lvl1pPr>
            <a:lvl2pPr lvl="1">
              <a:spcBef>
                <a:spcPts val="0"/>
              </a:spcBef>
              <a:spcAft>
                <a:spcPts val="0"/>
              </a:spcAft>
              <a:buSzPts val="2800"/>
              <a:buNone/>
              <a:defRPr>
                <a:latin typeface="Raleway"/>
                <a:ea typeface="Raleway"/>
                <a:cs typeface="Raleway"/>
                <a:sym typeface="Raleway"/>
              </a:defRPr>
            </a:lvl2pPr>
            <a:lvl3pPr lvl="2">
              <a:spcBef>
                <a:spcPts val="0"/>
              </a:spcBef>
              <a:spcAft>
                <a:spcPts val="0"/>
              </a:spcAft>
              <a:buSzPts val="2800"/>
              <a:buNone/>
              <a:defRPr>
                <a:latin typeface="Raleway"/>
                <a:ea typeface="Raleway"/>
                <a:cs typeface="Raleway"/>
                <a:sym typeface="Raleway"/>
              </a:defRPr>
            </a:lvl3pPr>
            <a:lvl4pPr lvl="3">
              <a:spcBef>
                <a:spcPts val="0"/>
              </a:spcBef>
              <a:spcAft>
                <a:spcPts val="0"/>
              </a:spcAft>
              <a:buSzPts val="2800"/>
              <a:buNone/>
              <a:defRPr>
                <a:latin typeface="Raleway"/>
                <a:ea typeface="Raleway"/>
                <a:cs typeface="Raleway"/>
                <a:sym typeface="Raleway"/>
              </a:defRPr>
            </a:lvl4pPr>
            <a:lvl5pPr lvl="4">
              <a:spcBef>
                <a:spcPts val="0"/>
              </a:spcBef>
              <a:spcAft>
                <a:spcPts val="0"/>
              </a:spcAft>
              <a:buSzPts val="2800"/>
              <a:buNone/>
              <a:defRPr>
                <a:latin typeface="Raleway"/>
                <a:ea typeface="Raleway"/>
                <a:cs typeface="Raleway"/>
                <a:sym typeface="Raleway"/>
              </a:defRPr>
            </a:lvl5pPr>
            <a:lvl6pPr lvl="5">
              <a:spcBef>
                <a:spcPts val="0"/>
              </a:spcBef>
              <a:spcAft>
                <a:spcPts val="0"/>
              </a:spcAft>
              <a:buSzPts val="2800"/>
              <a:buNone/>
              <a:defRPr>
                <a:latin typeface="Raleway"/>
                <a:ea typeface="Raleway"/>
                <a:cs typeface="Raleway"/>
                <a:sym typeface="Raleway"/>
              </a:defRPr>
            </a:lvl6pPr>
            <a:lvl7pPr lvl="6">
              <a:spcBef>
                <a:spcPts val="0"/>
              </a:spcBef>
              <a:spcAft>
                <a:spcPts val="0"/>
              </a:spcAft>
              <a:buSzPts val="2800"/>
              <a:buNone/>
              <a:defRPr>
                <a:latin typeface="Raleway"/>
                <a:ea typeface="Raleway"/>
                <a:cs typeface="Raleway"/>
                <a:sym typeface="Raleway"/>
              </a:defRPr>
            </a:lvl7pPr>
            <a:lvl8pPr lvl="7">
              <a:spcBef>
                <a:spcPts val="0"/>
              </a:spcBef>
              <a:spcAft>
                <a:spcPts val="0"/>
              </a:spcAft>
              <a:buSzPts val="2800"/>
              <a:buNone/>
              <a:defRPr>
                <a:latin typeface="Raleway"/>
                <a:ea typeface="Raleway"/>
                <a:cs typeface="Raleway"/>
                <a:sym typeface="Raleway"/>
              </a:defRPr>
            </a:lvl8pPr>
            <a:lvl9pPr lvl="8">
              <a:spcBef>
                <a:spcPts val="0"/>
              </a:spcBef>
              <a:spcAft>
                <a:spcPts val="0"/>
              </a:spcAft>
              <a:buSzPts val="2800"/>
              <a:buNone/>
              <a:defRPr>
                <a:latin typeface="Raleway"/>
                <a:ea typeface="Raleway"/>
                <a:cs typeface="Raleway"/>
                <a:sym typeface="Raleway"/>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9">
    <p:spTree>
      <p:nvGrpSpPr>
        <p:cNvPr id="1" name="Shape 107"/>
        <p:cNvGrpSpPr/>
        <p:nvPr/>
      </p:nvGrpSpPr>
      <p:grpSpPr>
        <a:xfrm>
          <a:off x="0" y="0"/>
          <a:ext cx="0" cy="0"/>
          <a:chOff x="0" y="0"/>
          <a:chExt cx="0" cy="0"/>
        </a:xfrm>
      </p:grpSpPr>
      <p:sp>
        <p:nvSpPr>
          <p:cNvPr id="108" name="Google Shape;108;p13"/>
          <p:cNvSpPr txBox="1">
            <a:spLocks noGrp="1"/>
          </p:cNvSpPr>
          <p:nvPr>
            <p:ph type="title"/>
          </p:nvPr>
        </p:nvSpPr>
        <p:spPr>
          <a:xfrm>
            <a:off x="1902600" y="1543600"/>
            <a:ext cx="5338800" cy="135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900"/>
              <a:buNone/>
              <a:defRPr sz="2400">
                <a:latin typeface="Roboto"/>
                <a:ea typeface="Roboto"/>
                <a:cs typeface="Roboto"/>
                <a:sym typeface="Roboto"/>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9" name="Google Shape;109;p13"/>
          <p:cNvSpPr txBox="1">
            <a:spLocks noGrp="1"/>
          </p:cNvSpPr>
          <p:nvPr>
            <p:ph type="title" idx="2"/>
          </p:nvPr>
        </p:nvSpPr>
        <p:spPr>
          <a:xfrm>
            <a:off x="1902600" y="2989400"/>
            <a:ext cx="5338800" cy="610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Raleway"/>
              <a:buNone/>
              <a:defRPr sz="1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10" name="Google Shape;110;p13"/>
          <p:cNvGrpSpPr/>
          <p:nvPr/>
        </p:nvGrpSpPr>
        <p:grpSpPr>
          <a:xfrm>
            <a:off x="-77" y="3784091"/>
            <a:ext cx="2423582" cy="1357541"/>
            <a:chOff x="-77" y="3784091"/>
            <a:chExt cx="2423582" cy="1357541"/>
          </a:xfrm>
        </p:grpSpPr>
        <p:sp>
          <p:nvSpPr>
            <p:cNvPr id="111" name="Google Shape;111;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13"/>
          <p:cNvGrpSpPr/>
          <p:nvPr/>
        </p:nvGrpSpPr>
        <p:grpSpPr>
          <a:xfrm rot="10800000">
            <a:off x="6720423" y="-9"/>
            <a:ext cx="2423582" cy="1357541"/>
            <a:chOff x="-77" y="3784091"/>
            <a:chExt cx="2423582" cy="1357541"/>
          </a:xfrm>
        </p:grpSpPr>
        <p:sp>
          <p:nvSpPr>
            <p:cNvPr id="117" name="Google Shape;117;p1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2">
  <p:cSld name="CUSTOM_5_1_1">
    <p:spTree>
      <p:nvGrpSpPr>
        <p:cNvPr id="1" name="Shape 228"/>
        <p:cNvGrpSpPr/>
        <p:nvPr/>
      </p:nvGrpSpPr>
      <p:grpSpPr>
        <a:xfrm>
          <a:off x="0" y="0"/>
          <a:ext cx="0" cy="0"/>
          <a:chOff x="0" y="0"/>
          <a:chExt cx="0" cy="0"/>
        </a:xfrm>
      </p:grpSpPr>
      <p:sp>
        <p:nvSpPr>
          <p:cNvPr id="229" name="Google Shape;229;p1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0" name="Google Shape;230;p19"/>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1" name="Google Shape;231;p19"/>
          <p:cNvSpPr txBox="1">
            <a:spLocks noGrp="1"/>
          </p:cNvSpPr>
          <p:nvPr>
            <p:ph type="title" idx="2" hasCustomPrompt="1"/>
          </p:nvPr>
        </p:nvSpPr>
        <p:spPr>
          <a:xfrm>
            <a:off x="3331225" y="1443350"/>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2" name="Google Shape;232;p19"/>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19"/>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4" name="Google Shape;234;p19"/>
          <p:cNvSpPr txBox="1">
            <a:spLocks noGrp="1"/>
          </p:cNvSpPr>
          <p:nvPr>
            <p:ph type="title" idx="5" hasCustomPrompt="1"/>
          </p:nvPr>
        </p:nvSpPr>
        <p:spPr>
          <a:xfrm>
            <a:off x="3331225" y="2515672"/>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5" name="Google Shape;235;p19"/>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19"/>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7" name="Google Shape;237;p19"/>
          <p:cNvSpPr txBox="1">
            <a:spLocks noGrp="1"/>
          </p:cNvSpPr>
          <p:nvPr>
            <p:ph type="title" idx="8" hasCustomPrompt="1"/>
          </p:nvPr>
        </p:nvSpPr>
        <p:spPr>
          <a:xfrm>
            <a:off x="3331225" y="3612527"/>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8" name="Google Shape;238;p19"/>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9" name="Google Shape;239;p19"/>
          <p:cNvGrpSpPr/>
          <p:nvPr/>
        </p:nvGrpSpPr>
        <p:grpSpPr>
          <a:xfrm>
            <a:off x="-77" y="3784091"/>
            <a:ext cx="2423582" cy="1357541"/>
            <a:chOff x="-77" y="3784091"/>
            <a:chExt cx="2423582" cy="1357541"/>
          </a:xfrm>
        </p:grpSpPr>
        <p:sp>
          <p:nvSpPr>
            <p:cNvPr id="240" name="Google Shape;240;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9"/>
          <p:cNvGrpSpPr/>
          <p:nvPr/>
        </p:nvGrpSpPr>
        <p:grpSpPr>
          <a:xfrm rot="10800000">
            <a:off x="6720423" y="-9"/>
            <a:ext cx="2423582" cy="1357541"/>
            <a:chOff x="-77" y="3784091"/>
            <a:chExt cx="2423582" cy="1357541"/>
          </a:xfrm>
        </p:grpSpPr>
        <p:sp>
          <p:nvSpPr>
            <p:cNvPr id="246" name="Google Shape;246;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6" r:id="rId7"/>
    <p:sldLayoutId id="2147483659" r:id="rId8"/>
    <p:sldLayoutId id="2147483665" r:id="rId9"/>
    <p:sldLayoutId id="2147483666" r:id="rId10"/>
    <p:sldLayoutId id="2147483669" r:id="rId11"/>
    <p:sldLayoutId id="214748367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665"/>
        <p:cNvGrpSpPr/>
        <p:nvPr/>
      </p:nvGrpSpPr>
      <p:grpSpPr>
        <a:xfrm>
          <a:off x="0" y="0"/>
          <a:ext cx="0" cy="0"/>
          <a:chOff x="0" y="0"/>
          <a:chExt cx="0" cy="0"/>
        </a:xfrm>
      </p:grpSpPr>
      <p:sp>
        <p:nvSpPr>
          <p:cNvPr id="3" name="Title 2">
            <a:extLst>
              <a:ext uri="{FF2B5EF4-FFF2-40B4-BE49-F238E27FC236}">
                <a16:creationId xmlns:a16="http://schemas.microsoft.com/office/drawing/2014/main" id="{DA0035D0-A960-DB58-6260-A3A38176F68C}"/>
              </a:ext>
            </a:extLst>
          </p:cNvPr>
          <p:cNvSpPr>
            <a:spLocks noGrp="1"/>
          </p:cNvSpPr>
          <p:nvPr>
            <p:ph type="title"/>
          </p:nvPr>
        </p:nvSpPr>
        <p:spPr>
          <a:xfrm>
            <a:off x="1440000" y="826350"/>
            <a:ext cx="7704000" cy="572700"/>
          </a:xfrm>
        </p:spPr>
        <p:txBody>
          <a:bodyPr/>
          <a:lstStyle/>
          <a:p>
            <a:endParaRPr lang="en-IN" dirty="0"/>
          </a:p>
        </p:txBody>
      </p:sp>
      <p:pic>
        <p:nvPicPr>
          <p:cNvPr id="9" name="Picture 8">
            <a:extLst>
              <a:ext uri="{FF2B5EF4-FFF2-40B4-BE49-F238E27FC236}">
                <a16:creationId xmlns:a16="http://schemas.microsoft.com/office/drawing/2014/main" id="{D03AB4B3-CB95-EB45-B0A1-A03151771E7A}"/>
              </a:ext>
            </a:extLst>
          </p:cNvPr>
          <p:cNvPicPr>
            <a:picLocks noChangeAspect="1"/>
          </p:cNvPicPr>
          <p:nvPr/>
        </p:nvPicPr>
        <p:blipFill>
          <a:blip r:embed="rId3"/>
          <a:stretch>
            <a:fillRect/>
          </a:stretch>
        </p:blipFill>
        <p:spPr>
          <a:xfrm>
            <a:off x="-58616" y="0"/>
            <a:ext cx="9144000" cy="5257799"/>
          </a:xfrm>
          <a:prstGeom prst="rect">
            <a:avLst/>
          </a:prstGeom>
        </p:spPr>
      </p:pic>
      <p:sp>
        <p:nvSpPr>
          <p:cNvPr id="10" name="TextBox 9">
            <a:extLst>
              <a:ext uri="{FF2B5EF4-FFF2-40B4-BE49-F238E27FC236}">
                <a16:creationId xmlns:a16="http://schemas.microsoft.com/office/drawing/2014/main" id="{7F26BDED-FDE9-0ADF-208B-435699643EFB}"/>
              </a:ext>
            </a:extLst>
          </p:cNvPr>
          <p:cNvSpPr txBox="1"/>
          <p:nvPr/>
        </p:nvSpPr>
        <p:spPr>
          <a:xfrm>
            <a:off x="1148863" y="552472"/>
            <a:ext cx="6555138" cy="461665"/>
          </a:xfrm>
          <a:prstGeom prst="rect">
            <a:avLst/>
          </a:prstGeom>
          <a:noFill/>
        </p:spPr>
        <p:txBody>
          <a:bodyPr wrap="square" rtlCol="0">
            <a:spAutoFit/>
          </a:bodyPr>
          <a:lstStyle/>
          <a:p>
            <a:r>
              <a:rPr lang="en-US" sz="2400" b="1" i="1" dirty="0">
                <a:solidFill>
                  <a:srgbClr val="FFFF00"/>
                </a:solidFill>
              </a:rPr>
              <a:t>   STADIUM VISITOR’S EXPERIENCE APP</a:t>
            </a:r>
            <a:endParaRPr lang="en-IN" sz="2400" b="1" i="1" dirty="0">
              <a:solidFill>
                <a:srgbClr val="FFFF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88"/>
        <p:cNvGrpSpPr/>
        <p:nvPr/>
      </p:nvGrpSpPr>
      <p:grpSpPr>
        <a:xfrm>
          <a:off x="0" y="0"/>
          <a:ext cx="0" cy="0"/>
          <a:chOff x="0" y="0"/>
          <a:chExt cx="0" cy="0"/>
        </a:xfrm>
      </p:grpSpPr>
      <p:pic>
        <p:nvPicPr>
          <p:cNvPr id="9" name="Picture 8">
            <a:extLst>
              <a:ext uri="{FF2B5EF4-FFF2-40B4-BE49-F238E27FC236}">
                <a16:creationId xmlns:a16="http://schemas.microsoft.com/office/drawing/2014/main" id="{67B2B779-72AB-2535-964B-C896C16A5CE9}"/>
              </a:ext>
            </a:extLst>
          </p:cNvPr>
          <p:cNvPicPr>
            <a:picLocks noChangeAspect="1"/>
          </p:cNvPicPr>
          <p:nvPr/>
        </p:nvPicPr>
        <p:blipFill>
          <a:blip r:embed="rId3"/>
          <a:stretch>
            <a:fillRect/>
          </a:stretch>
        </p:blipFill>
        <p:spPr>
          <a:xfrm>
            <a:off x="472306" y="188912"/>
            <a:ext cx="3056800" cy="4765676"/>
          </a:xfrm>
          <a:prstGeom prst="rect">
            <a:avLst/>
          </a:prstGeom>
        </p:spPr>
      </p:pic>
      <p:pic>
        <p:nvPicPr>
          <p:cNvPr id="11" name="Picture 10">
            <a:extLst>
              <a:ext uri="{FF2B5EF4-FFF2-40B4-BE49-F238E27FC236}">
                <a16:creationId xmlns:a16="http://schemas.microsoft.com/office/drawing/2014/main" id="{0EE17DCF-C6DB-E47E-B07A-54024835E265}"/>
              </a:ext>
            </a:extLst>
          </p:cNvPr>
          <p:cNvPicPr>
            <a:picLocks noChangeAspect="1"/>
          </p:cNvPicPr>
          <p:nvPr/>
        </p:nvPicPr>
        <p:blipFill>
          <a:blip r:embed="rId4"/>
          <a:stretch>
            <a:fillRect/>
          </a:stretch>
        </p:blipFill>
        <p:spPr>
          <a:xfrm>
            <a:off x="4044461" y="188912"/>
            <a:ext cx="4484077" cy="476583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67"/>
        <p:cNvGrpSpPr/>
        <p:nvPr/>
      </p:nvGrpSpPr>
      <p:grpSpPr>
        <a:xfrm>
          <a:off x="0" y="0"/>
          <a:ext cx="0" cy="0"/>
          <a:chOff x="0" y="0"/>
          <a:chExt cx="0" cy="0"/>
        </a:xfrm>
      </p:grpSpPr>
      <p:pic>
        <p:nvPicPr>
          <p:cNvPr id="8" name="Picture 7">
            <a:extLst>
              <a:ext uri="{FF2B5EF4-FFF2-40B4-BE49-F238E27FC236}">
                <a16:creationId xmlns:a16="http://schemas.microsoft.com/office/drawing/2014/main" id="{1BBFD4EB-1EE3-3320-267D-DD9B634B5EE7}"/>
              </a:ext>
            </a:extLst>
          </p:cNvPr>
          <p:cNvPicPr>
            <a:picLocks noChangeAspect="1"/>
          </p:cNvPicPr>
          <p:nvPr/>
        </p:nvPicPr>
        <p:blipFill>
          <a:blip r:embed="rId3"/>
          <a:stretch>
            <a:fillRect/>
          </a:stretch>
        </p:blipFill>
        <p:spPr>
          <a:xfrm>
            <a:off x="4026877" y="0"/>
            <a:ext cx="4513385" cy="5143500"/>
          </a:xfrm>
          <a:prstGeom prst="rect">
            <a:avLst/>
          </a:prstGeom>
        </p:spPr>
      </p:pic>
      <p:sp>
        <p:nvSpPr>
          <p:cNvPr id="9" name="TextBox 8">
            <a:extLst>
              <a:ext uri="{FF2B5EF4-FFF2-40B4-BE49-F238E27FC236}">
                <a16:creationId xmlns:a16="http://schemas.microsoft.com/office/drawing/2014/main" id="{8E686408-80A8-2B2B-4CEC-905D209C2514}"/>
              </a:ext>
            </a:extLst>
          </p:cNvPr>
          <p:cNvSpPr txBox="1"/>
          <p:nvPr/>
        </p:nvSpPr>
        <p:spPr>
          <a:xfrm>
            <a:off x="240323" y="437456"/>
            <a:ext cx="3481754" cy="523220"/>
          </a:xfrm>
          <a:prstGeom prst="rect">
            <a:avLst/>
          </a:prstGeom>
          <a:noFill/>
        </p:spPr>
        <p:txBody>
          <a:bodyPr wrap="square" rtlCol="0">
            <a:spAutoFit/>
          </a:bodyPr>
          <a:lstStyle/>
          <a:p>
            <a:r>
              <a:rPr lang="en-IN" dirty="0"/>
              <a:t>   </a:t>
            </a:r>
            <a:r>
              <a:rPr lang="en-IN" sz="2800" b="1" u="sng" dirty="0">
                <a:solidFill>
                  <a:schemeClr val="tx1">
                    <a:lumMod val="90000"/>
                  </a:schemeClr>
                </a:solidFill>
              </a:rPr>
              <a:t>FLOW CHART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62"/>
        <p:cNvGrpSpPr/>
        <p:nvPr/>
      </p:nvGrpSpPr>
      <p:grpSpPr>
        <a:xfrm>
          <a:off x="0" y="0"/>
          <a:ext cx="0" cy="0"/>
          <a:chOff x="0" y="0"/>
          <a:chExt cx="0" cy="0"/>
        </a:xfrm>
      </p:grpSpPr>
      <p:sp>
        <p:nvSpPr>
          <p:cNvPr id="867" name="Google Shape;867;p37"/>
          <p:cNvSpPr txBox="1">
            <a:spLocks noGrp="1"/>
          </p:cNvSpPr>
          <p:nvPr>
            <p:ph type="title" idx="4"/>
          </p:nvPr>
        </p:nvSpPr>
        <p:spPr>
          <a:xfrm>
            <a:off x="1124446" y="282997"/>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                               </a:t>
            </a:r>
            <a:endParaRPr b="1" u="sng" dirty="0">
              <a:solidFill>
                <a:schemeClr val="tx1">
                  <a:lumMod val="75000"/>
                </a:schemeClr>
              </a:solidFill>
            </a:endParaRPr>
          </a:p>
        </p:txBody>
      </p:sp>
      <p:grpSp>
        <p:nvGrpSpPr>
          <p:cNvPr id="874" name="Google Shape;874;p37"/>
          <p:cNvGrpSpPr/>
          <p:nvPr/>
        </p:nvGrpSpPr>
        <p:grpSpPr>
          <a:xfrm>
            <a:off x="4524300" y="1242225"/>
            <a:ext cx="95400" cy="3116250"/>
            <a:chOff x="4524300" y="1013625"/>
            <a:chExt cx="95400" cy="3116250"/>
          </a:xfrm>
        </p:grpSpPr>
        <p:sp>
          <p:nvSpPr>
            <p:cNvPr id="875" name="Google Shape;875;p3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TextBox 7">
            <a:extLst>
              <a:ext uri="{FF2B5EF4-FFF2-40B4-BE49-F238E27FC236}">
                <a16:creationId xmlns:a16="http://schemas.microsoft.com/office/drawing/2014/main" id="{ADDC8E5D-851E-1B29-C7D6-225EA0AC9138}"/>
              </a:ext>
            </a:extLst>
          </p:cNvPr>
          <p:cNvSpPr txBox="1"/>
          <p:nvPr/>
        </p:nvSpPr>
        <p:spPr>
          <a:xfrm>
            <a:off x="1507920" y="1172037"/>
            <a:ext cx="3575538" cy="338554"/>
          </a:xfrm>
          <a:prstGeom prst="rect">
            <a:avLst/>
          </a:prstGeom>
          <a:noFill/>
        </p:spPr>
        <p:txBody>
          <a:bodyPr wrap="square" rtlCol="0">
            <a:spAutoFit/>
          </a:bodyPr>
          <a:lstStyle/>
          <a:p>
            <a:r>
              <a:rPr lang="en-IN" sz="1600" b="1" u="sng" dirty="0">
                <a:solidFill>
                  <a:schemeClr val="tx1">
                    <a:lumMod val="50000"/>
                  </a:schemeClr>
                </a:solidFill>
              </a:rPr>
              <a:t>REFERENCES</a:t>
            </a:r>
            <a:r>
              <a:rPr lang="en-IN" sz="1600" b="1" dirty="0">
                <a:solidFill>
                  <a:schemeClr val="tx1">
                    <a:lumMod val="50000"/>
                  </a:schemeClr>
                </a:solidFill>
              </a:rPr>
              <a:t> </a:t>
            </a:r>
          </a:p>
        </p:txBody>
      </p:sp>
      <p:pic>
        <p:nvPicPr>
          <p:cNvPr id="10" name="Picture 9">
            <a:extLst>
              <a:ext uri="{FF2B5EF4-FFF2-40B4-BE49-F238E27FC236}">
                <a16:creationId xmlns:a16="http://schemas.microsoft.com/office/drawing/2014/main" id="{31A9301C-9097-2630-DF1E-1DCC572FE018}"/>
              </a:ext>
            </a:extLst>
          </p:cNvPr>
          <p:cNvPicPr>
            <a:picLocks noChangeAspect="1"/>
          </p:cNvPicPr>
          <p:nvPr/>
        </p:nvPicPr>
        <p:blipFill>
          <a:blip r:embed="rId3"/>
          <a:stretch>
            <a:fillRect/>
          </a:stretch>
        </p:blipFill>
        <p:spPr>
          <a:xfrm>
            <a:off x="5848312" y="930067"/>
            <a:ext cx="1103472" cy="944962"/>
          </a:xfrm>
          <a:prstGeom prst="rect">
            <a:avLst/>
          </a:prstGeom>
        </p:spPr>
      </p:pic>
      <p:sp>
        <p:nvSpPr>
          <p:cNvPr id="12" name="TextBox 11">
            <a:extLst>
              <a:ext uri="{FF2B5EF4-FFF2-40B4-BE49-F238E27FC236}">
                <a16:creationId xmlns:a16="http://schemas.microsoft.com/office/drawing/2014/main" id="{F4DBEC37-7B29-27B6-B7FC-0045324FD9DA}"/>
              </a:ext>
            </a:extLst>
          </p:cNvPr>
          <p:cNvSpPr txBox="1"/>
          <p:nvPr/>
        </p:nvSpPr>
        <p:spPr>
          <a:xfrm>
            <a:off x="5098730" y="1918659"/>
            <a:ext cx="3610707" cy="338554"/>
          </a:xfrm>
          <a:prstGeom prst="rect">
            <a:avLst/>
          </a:prstGeom>
          <a:noFill/>
        </p:spPr>
        <p:txBody>
          <a:bodyPr wrap="square" rtlCol="0">
            <a:spAutoFit/>
          </a:bodyPr>
          <a:lstStyle/>
          <a:p>
            <a:r>
              <a:rPr lang="en-IN" sz="1600" dirty="0">
                <a:solidFill>
                  <a:schemeClr val="tx1">
                    <a:lumMod val="75000"/>
                  </a:schemeClr>
                </a:solidFill>
              </a:rPr>
              <a:t>https://github.com/Nsloni</a:t>
            </a:r>
          </a:p>
        </p:txBody>
      </p:sp>
      <p:sp>
        <p:nvSpPr>
          <p:cNvPr id="13" name="TextBox 12">
            <a:extLst>
              <a:ext uri="{FF2B5EF4-FFF2-40B4-BE49-F238E27FC236}">
                <a16:creationId xmlns:a16="http://schemas.microsoft.com/office/drawing/2014/main" id="{8E1B3B73-3535-3CC1-EB7D-1D6A7BB4DF8C}"/>
              </a:ext>
            </a:extLst>
          </p:cNvPr>
          <p:cNvSpPr txBox="1"/>
          <p:nvPr/>
        </p:nvSpPr>
        <p:spPr>
          <a:xfrm>
            <a:off x="5098729" y="2313926"/>
            <a:ext cx="3610707" cy="338554"/>
          </a:xfrm>
          <a:prstGeom prst="rect">
            <a:avLst/>
          </a:prstGeom>
          <a:noFill/>
        </p:spPr>
        <p:txBody>
          <a:bodyPr wrap="square" rtlCol="0">
            <a:spAutoFit/>
          </a:bodyPr>
          <a:lstStyle/>
          <a:p>
            <a:r>
              <a:rPr lang="en-IN" sz="1600" dirty="0">
                <a:solidFill>
                  <a:schemeClr val="tx1">
                    <a:lumMod val="75000"/>
                  </a:schemeClr>
                </a:solidFill>
              </a:rPr>
              <a:t>https://github.com/NITHIN-85</a:t>
            </a:r>
          </a:p>
        </p:txBody>
      </p:sp>
      <p:sp>
        <p:nvSpPr>
          <p:cNvPr id="14" name="TextBox 13">
            <a:extLst>
              <a:ext uri="{FF2B5EF4-FFF2-40B4-BE49-F238E27FC236}">
                <a16:creationId xmlns:a16="http://schemas.microsoft.com/office/drawing/2014/main" id="{9E19F720-636E-F11F-A353-57BB52DBE9FA}"/>
              </a:ext>
            </a:extLst>
          </p:cNvPr>
          <p:cNvSpPr txBox="1"/>
          <p:nvPr/>
        </p:nvSpPr>
        <p:spPr>
          <a:xfrm>
            <a:off x="5098730" y="2709193"/>
            <a:ext cx="3515307" cy="338554"/>
          </a:xfrm>
          <a:prstGeom prst="rect">
            <a:avLst/>
          </a:prstGeom>
          <a:noFill/>
        </p:spPr>
        <p:txBody>
          <a:bodyPr wrap="square" rtlCol="0">
            <a:spAutoFit/>
          </a:bodyPr>
          <a:lstStyle/>
          <a:p>
            <a:r>
              <a:rPr lang="en-IN" sz="1600" dirty="0">
                <a:solidFill>
                  <a:schemeClr val="tx1">
                    <a:lumMod val="75000"/>
                  </a:schemeClr>
                </a:solidFill>
              </a:rPr>
              <a:t>https://github.com/sanjayJ369</a:t>
            </a:r>
          </a:p>
        </p:txBody>
      </p:sp>
      <p:sp>
        <p:nvSpPr>
          <p:cNvPr id="15" name="TextBox 14">
            <a:extLst>
              <a:ext uri="{FF2B5EF4-FFF2-40B4-BE49-F238E27FC236}">
                <a16:creationId xmlns:a16="http://schemas.microsoft.com/office/drawing/2014/main" id="{5467B83A-8C54-9A8D-2E25-C01D9806E972}"/>
              </a:ext>
            </a:extLst>
          </p:cNvPr>
          <p:cNvSpPr txBox="1"/>
          <p:nvPr/>
        </p:nvSpPr>
        <p:spPr>
          <a:xfrm>
            <a:off x="5098729" y="3104460"/>
            <a:ext cx="3419907" cy="338554"/>
          </a:xfrm>
          <a:prstGeom prst="rect">
            <a:avLst/>
          </a:prstGeom>
          <a:noFill/>
        </p:spPr>
        <p:txBody>
          <a:bodyPr wrap="square" rtlCol="0">
            <a:spAutoFit/>
          </a:bodyPr>
          <a:lstStyle/>
          <a:p>
            <a:r>
              <a:rPr lang="en-IN" sz="1600" dirty="0">
                <a:solidFill>
                  <a:schemeClr val="tx1">
                    <a:lumMod val="75000"/>
                  </a:schemeClr>
                </a:solidFill>
              </a:rPr>
              <a:t>https://github.com/Sanjaydevale</a:t>
            </a:r>
          </a:p>
        </p:txBody>
      </p:sp>
      <p:sp>
        <p:nvSpPr>
          <p:cNvPr id="16" name="TextBox 15">
            <a:extLst>
              <a:ext uri="{FF2B5EF4-FFF2-40B4-BE49-F238E27FC236}">
                <a16:creationId xmlns:a16="http://schemas.microsoft.com/office/drawing/2014/main" id="{80C31A1A-3BE2-0AAC-8635-80DAEA8F55DF}"/>
              </a:ext>
            </a:extLst>
          </p:cNvPr>
          <p:cNvSpPr txBox="1"/>
          <p:nvPr/>
        </p:nvSpPr>
        <p:spPr>
          <a:xfrm>
            <a:off x="1147357" y="1934047"/>
            <a:ext cx="2913185" cy="307777"/>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lumMod val="95000"/>
                  </a:schemeClr>
                </a:solidFill>
              </a:rPr>
              <a:t>Google Chrome</a:t>
            </a:r>
          </a:p>
        </p:txBody>
      </p:sp>
      <p:sp>
        <p:nvSpPr>
          <p:cNvPr id="17" name="TextBox 16">
            <a:extLst>
              <a:ext uri="{FF2B5EF4-FFF2-40B4-BE49-F238E27FC236}">
                <a16:creationId xmlns:a16="http://schemas.microsoft.com/office/drawing/2014/main" id="{44D7603B-80A6-DAEE-4B7D-9981B751075C}"/>
              </a:ext>
            </a:extLst>
          </p:cNvPr>
          <p:cNvSpPr txBox="1"/>
          <p:nvPr/>
        </p:nvSpPr>
        <p:spPr>
          <a:xfrm>
            <a:off x="1147357" y="2435052"/>
            <a:ext cx="1987062" cy="307777"/>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lumMod val="95000"/>
                  </a:schemeClr>
                </a:solidFill>
              </a:rPr>
              <a:t>w3resource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70"/>
        <p:cNvGrpSpPr/>
        <p:nvPr/>
      </p:nvGrpSpPr>
      <p:grpSpPr>
        <a:xfrm>
          <a:off x="0" y="0"/>
          <a:ext cx="0" cy="0"/>
          <a:chOff x="0" y="0"/>
          <a:chExt cx="0" cy="0"/>
        </a:xfrm>
      </p:grpSpPr>
      <p:sp>
        <p:nvSpPr>
          <p:cNvPr id="6" name="TextBox 5">
            <a:extLst>
              <a:ext uri="{FF2B5EF4-FFF2-40B4-BE49-F238E27FC236}">
                <a16:creationId xmlns:a16="http://schemas.microsoft.com/office/drawing/2014/main" id="{E5F7E292-7EB4-2E0B-52C1-1597ACE33ED6}"/>
              </a:ext>
            </a:extLst>
          </p:cNvPr>
          <p:cNvSpPr txBox="1"/>
          <p:nvPr/>
        </p:nvSpPr>
        <p:spPr>
          <a:xfrm>
            <a:off x="117232" y="885092"/>
            <a:ext cx="8692660" cy="2554545"/>
          </a:xfrm>
          <a:prstGeom prst="rect">
            <a:avLst/>
          </a:prstGeom>
          <a:noFill/>
        </p:spPr>
        <p:txBody>
          <a:bodyPr wrap="square" rtlCol="0">
            <a:spAutoFit/>
          </a:bodyPr>
          <a:lstStyle/>
          <a:p>
            <a:r>
              <a:rPr lang="en" sz="8000" b="1" dirty="0">
                <a:solidFill>
                  <a:schemeClr val="accent1"/>
                </a:solidFill>
              </a:rPr>
              <a:t>                     </a:t>
            </a:r>
          </a:p>
          <a:p>
            <a:r>
              <a:rPr lang="en" sz="8000" b="1" dirty="0">
                <a:solidFill>
                  <a:schemeClr val="accent1"/>
                </a:solidFill>
              </a:rPr>
              <a:t>     T</a:t>
            </a:r>
            <a:r>
              <a:rPr lang="en" sz="8000" b="1" dirty="0">
                <a:solidFill>
                  <a:schemeClr val="accent2"/>
                </a:solidFill>
              </a:rPr>
              <a:t>H</a:t>
            </a:r>
            <a:r>
              <a:rPr lang="en" sz="8000" b="1" dirty="0">
                <a:solidFill>
                  <a:schemeClr val="accent3"/>
                </a:solidFill>
              </a:rPr>
              <a:t>A</a:t>
            </a:r>
            <a:r>
              <a:rPr lang="en" sz="8000" b="1" dirty="0">
                <a:solidFill>
                  <a:schemeClr val="accent4"/>
                </a:solidFill>
              </a:rPr>
              <a:t>N</a:t>
            </a:r>
            <a:r>
              <a:rPr lang="en" sz="8000" b="1" dirty="0">
                <a:solidFill>
                  <a:schemeClr val="accent5"/>
                </a:solidFill>
              </a:rPr>
              <a:t>K</a:t>
            </a:r>
            <a:r>
              <a:rPr lang="en" sz="8000" b="1" dirty="0">
                <a:solidFill>
                  <a:schemeClr val="accent6"/>
                </a:solidFill>
              </a:rPr>
              <a:t> YOU</a:t>
            </a:r>
            <a:endParaRPr lang="en-IN" sz="80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85"/>
        <p:cNvGrpSpPr/>
        <p:nvPr/>
      </p:nvGrpSpPr>
      <p:grpSpPr>
        <a:xfrm>
          <a:off x="0" y="0"/>
          <a:ext cx="0" cy="0"/>
          <a:chOff x="0" y="0"/>
          <a:chExt cx="0" cy="0"/>
        </a:xfrm>
      </p:grpSpPr>
      <p:sp>
        <p:nvSpPr>
          <p:cNvPr id="1586" name="Google Shape;1586;p6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 MEMBER’S :</a:t>
            </a:r>
            <a:endParaRPr dirty="0"/>
          </a:p>
        </p:txBody>
      </p:sp>
      <p:sp>
        <p:nvSpPr>
          <p:cNvPr id="1588" name="Google Shape;1588;p62"/>
          <p:cNvSpPr txBox="1">
            <a:spLocks noGrp="1"/>
          </p:cNvSpPr>
          <p:nvPr>
            <p:ph type="title" idx="2"/>
          </p:nvPr>
        </p:nvSpPr>
        <p:spPr>
          <a:xfrm>
            <a:off x="3331225" y="679938"/>
            <a:ext cx="804300" cy="1891812"/>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800" dirty="0">
                <a:solidFill>
                  <a:schemeClr val="accent1"/>
                </a:solidFill>
              </a:rPr>
              <a:t>1</a:t>
            </a:r>
            <a:endParaRPr sz="1800" dirty="0">
              <a:solidFill>
                <a:schemeClr val="accent1"/>
              </a:solidFill>
            </a:endParaRPr>
          </a:p>
        </p:txBody>
      </p:sp>
      <p:sp>
        <p:nvSpPr>
          <p:cNvPr id="1591" name="Google Shape;1591;p62"/>
          <p:cNvSpPr txBox="1">
            <a:spLocks noGrp="1"/>
          </p:cNvSpPr>
          <p:nvPr>
            <p:ph type="title" idx="5"/>
          </p:nvPr>
        </p:nvSpPr>
        <p:spPr>
          <a:xfrm>
            <a:off x="3331225" y="1540186"/>
            <a:ext cx="804300" cy="122646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2000" dirty="0">
                <a:solidFill>
                  <a:schemeClr val="accent2"/>
                </a:solidFill>
              </a:rPr>
              <a:t>2</a:t>
            </a:r>
            <a:endParaRPr sz="2000" dirty="0">
              <a:solidFill>
                <a:schemeClr val="accent2"/>
              </a:solidFill>
            </a:endParaRPr>
          </a:p>
        </p:txBody>
      </p:sp>
      <p:sp>
        <p:nvSpPr>
          <p:cNvPr id="1594" name="Google Shape;1594;p62"/>
          <p:cNvSpPr txBox="1">
            <a:spLocks noGrp="1"/>
          </p:cNvSpPr>
          <p:nvPr>
            <p:ph type="title" idx="8"/>
          </p:nvPr>
        </p:nvSpPr>
        <p:spPr>
          <a:xfrm>
            <a:off x="3331225" y="2332892"/>
            <a:ext cx="804300" cy="2198077"/>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2000" dirty="0">
                <a:solidFill>
                  <a:schemeClr val="accent3"/>
                </a:solidFill>
              </a:rPr>
              <a:t>4</a:t>
            </a:r>
            <a:endParaRPr sz="2000" dirty="0">
              <a:solidFill>
                <a:schemeClr val="accent3"/>
              </a:solidFill>
            </a:endParaRPr>
          </a:p>
        </p:txBody>
      </p:sp>
      <p:sp>
        <p:nvSpPr>
          <p:cNvPr id="4" name="TextBox 3">
            <a:extLst>
              <a:ext uri="{FF2B5EF4-FFF2-40B4-BE49-F238E27FC236}">
                <a16:creationId xmlns:a16="http://schemas.microsoft.com/office/drawing/2014/main" id="{0E533696-B91C-B588-97EE-B2CC7AF800E5}"/>
              </a:ext>
            </a:extLst>
          </p:cNvPr>
          <p:cNvSpPr txBox="1"/>
          <p:nvPr/>
        </p:nvSpPr>
        <p:spPr>
          <a:xfrm>
            <a:off x="3733375" y="2587296"/>
            <a:ext cx="1143000" cy="400110"/>
          </a:xfrm>
          <a:prstGeom prst="rect">
            <a:avLst/>
          </a:prstGeom>
          <a:noFill/>
        </p:spPr>
        <p:txBody>
          <a:bodyPr wrap="square" rtlCol="0">
            <a:spAutoFit/>
          </a:bodyPr>
          <a:lstStyle/>
          <a:p>
            <a:r>
              <a:rPr lang="en-US" sz="2000" dirty="0">
                <a:solidFill>
                  <a:schemeClr val="accent3"/>
                </a:solidFill>
              </a:rPr>
              <a:t> 3</a:t>
            </a:r>
            <a:endParaRPr lang="en-IN" sz="2000" dirty="0">
              <a:solidFill>
                <a:schemeClr val="accent3"/>
              </a:solidFill>
            </a:endParaRPr>
          </a:p>
        </p:txBody>
      </p:sp>
      <p:sp>
        <p:nvSpPr>
          <p:cNvPr id="5" name="TextBox 4">
            <a:extLst>
              <a:ext uri="{FF2B5EF4-FFF2-40B4-BE49-F238E27FC236}">
                <a16:creationId xmlns:a16="http://schemas.microsoft.com/office/drawing/2014/main" id="{DB471EA5-829F-6047-2BF3-7AEEEDCC87EB}"/>
              </a:ext>
            </a:extLst>
          </p:cNvPr>
          <p:cNvSpPr txBox="1"/>
          <p:nvPr/>
        </p:nvSpPr>
        <p:spPr>
          <a:xfrm>
            <a:off x="4308231" y="1447800"/>
            <a:ext cx="3106615" cy="307777"/>
          </a:xfrm>
          <a:prstGeom prst="rect">
            <a:avLst/>
          </a:prstGeom>
          <a:noFill/>
        </p:spPr>
        <p:txBody>
          <a:bodyPr wrap="square" rtlCol="0">
            <a:spAutoFit/>
          </a:bodyPr>
          <a:lstStyle/>
          <a:p>
            <a:r>
              <a:rPr lang="en-US" b="1" dirty="0">
                <a:solidFill>
                  <a:schemeClr val="tx1">
                    <a:lumMod val="90000"/>
                  </a:schemeClr>
                </a:solidFill>
              </a:rPr>
              <a:t>T NITHIN</a:t>
            </a:r>
            <a:endParaRPr lang="en-IN" b="1" dirty="0">
              <a:solidFill>
                <a:schemeClr val="tx1">
                  <a:lumMod val="90000"/>
                </a:schemeClr>
              </a:solidFill>
            </a:endParaRPr>
          </a:p>
        </p:txBody>
      </p:sp>
      <p:sp>
        <p:nvSpPr>
          <p:cNvPr id="6" name="TextBox 5">
            <a:extLst>
              <a:ext uri="{FF2B5EF4-FFF2-40B4-BE49-F238E27FC236}">
                <a16:creationId xmlns:a16="http://schemas.microsoft.com/office/drawing/2014/main" id="{5FFE73DD-3FD3-7A79-4EA0-161B2528E762}"/>
              </a:ext>
            </a:extLst>
          </p:cNvPr>
          <p:cNvSpPr txBox="1"/>
          <p:nvPr/>
        </p:nvSpPr>
        <p:spPr>
          <a:xfrm>
            <a:off x="4308231" y="2009981"/>
            <a:ext cx="2620108" cy="307777"/>
          </a:xfrm>
          <a:prstGeom prst="rect">
            <a:avLst/>
          </a:prstGeom>
          <a:noFill/>
        </p:spPr>
        <p:txBody>
          <a:bodyPr wrap="square" rtlCol="0">
            <a:spAutoFit/>
          </a:bodyPr>
          <a:lstStyle/>
          <a:p>
            <a:r>
              <a:rPr lang="en-US" b="1" dirty="0">
                <a:solidFill>
                  <a:schemeClr val="tx1">
                    <a:lumMod val="90000"/>
                  </a:schemeClr>
                </a:solidFill>
              </a:rPr>
              <a:t>SANJAY</a:t>
            </a:r>
            <a:r>
              <a:rPr lang="en-US" dirty="0">
                <a:solidFill>
                  <a:schemeClr val="tx1">
                    <a:lumMod val="90000"/>
                  </a:schemeClr>
                </a:solidFill>
              </a:rPr>
              <a:t> </a:t>
            </a:r>
            <a:r>
              <a:rPr lang="en-US" b="1" dirty="0">
                <a:solidFill>
                  <a:schemeClr val="tx1">
                    <a:lumMod val="90000"/>
                  </a:schemeClr>
                </a:solidFill>
              </a:rPr>
              <a:t>J</a:t>
            </a:r>
            <a:endParaRPr lang="en-IN" b="1" dirty="0">
              <a:solidFill>
                <a:schemeClr val="tx1">
                  <a:lumMod val="90000"/>
                </a:schemeClr>
              </a:solidFill>
            </a:endParaRPr>
          </a:p>
        </p:txBody>
      </p:sp>
      <p:sp>
        <p:nvSpPr>
          <p:cNvPr id="7" name="TextBox 6">
            <a:extLst>
              <a:ext uri="{FF2B5EF4-FFF2-40B4-BE49-F238E27FC236}">
                <a16:creationId xmlns:a16="http://schemas.microsoft.com/office/drawing/2014/main" id="{A8EECAB8-9AFA-98D9-8F54-9D047A6BD42C}"/>
              </a:ext>
            </a:extLst>
          </p:cNvPr>
          <p:cNvSpPr txBox="1"/>
          <p:nvPr/>
        </p:nvSpPr>
        <p:spPr>
          <a:xfrm>
            <a:off x="4308231" y="2637692"/>
            <a:ext cx="3288322" cy="307777"/>
          </a:xfrm>
          <a:prstGeom prst="rect">
            <a:avLst/>
          </a:prstGeom>
          <a:noFill/>
        </p:spPr>
        <p:txBody>
          <a:bodyPr wrap="square" rtlCol="0">
            <a:spAutoFit/>
          </a:bodyPr>
          <a:lstStyle/>
          <a:p>
            <a:r>
              <a:rPr lang="en-US" b="1" dirty="0">
                <a:solidFill>
                  <a:schemeClr val="tx1">
                    <a:lumMod val="90000"/>
                  </a:schemeClr>
                </a:solidFill>
              </a:rPr>
              <a:t>NAGARAJ</a:t>
            </a:r>
            <a:r>
              <a:rPr lang="en-US" b="1" dirty="0">
                <a:solidFill>
                  <a:schemeClr val="bg2">
                    <a:lumMod val="10000"/>
                    <a:lumOff val="90000"/>
                  </a:schemeClr>
                </a:solidFill>
              </a:rPr>
              <a:t> </a:t>
            </a:r>
            <a:r>
              <a:rPr lang="en-US" b="1" dirty="0">
                <a:solidFill>
                  <a:schemeClr val="tx1">
                    <a:lumMod val="90000"/>
                  </a:schemeClr>
                </a:solidFill>
              </a:rPr>
              <a:t>LONI</a:t>
            </a:r>
            <a:endParaRPr lang="en-IN" b="1" dirty="0">
              <a:solidFill>
                <a:schemeClr val="tx1">
                  <a:lumMod val="90000"/>
                </a:schemeClr>
              </a:solidFill>
            </a:endParaRPr>
          </a:p>
        </p:txBody>
      </p:sp>
      <p:sp>
        <p:nvSpPr>
          <p:cNvPr id="8" name="TextBox 7">
            <a:extLst>
              <a:ext uri="{FF2B5EF4-FFF2-40B4-BE49-F238E27FC236}">
                <a16:creationId xmlns:a16="http://schemas.microsoft.com/office/drawing/2014/main" id="{91DA9EA2-99A7-3ECE-9DBC-9FA264345CCB}"/>
              </a:ext>
            </a:extLst>
          </p:cNvPr>
          <p:cNvSpPr txBox="1"/>
          <p:nvPr/>
        </p:nvSpPr>
        <p:spPr>
          <a:xfrm>
            <a:off x="4308231" y="3280569"/>
            <a:ext cx="2620107" cy="307777"/>
          </a:xfrm>
          <a:prstGeom prst="rect">
            <a:avLst/>
          </a:prstGeom>
          <a:noFill/>
        </p:spPr>
        <p:txBody>
          <a:bodyPr wrap="square" rtlCol="0">
            <a:spAutoFit/>
          </a:bodyPr>
          <a:lstStyle/>
          <a:p>
            <a:r>
              <a:rPr lang="en-US" b="1" dirty="0">
                <a:solidFill>
                  <a:schemeClr val="tx1">
                    <a:lumMod val="90000"/>
                  </a:schemeClr>
                </a:solidFill>
              </a:rPr>
              <a:t>SANJAY</a:t>
            </a:r>
            <a:r>
              <a:rPr lang="en-US" b="1" dirty="0">
                <a:solidFill>
                  <a:schemeClr val="bg1">
                    <a:lumMod val="95000"/>
                  </a:schemeClr>
                </a:solidFill>
              </a:rPr>
              <a:t> </a:t>
            </a:r>
            <a:r>
              <a:rPr lang="en-US" b="1" dirty="0">
                <a:solidFill>
                  <a:schemeClr val="tx1">
                    <a:lumMod val="90000"/>
                  </a:schemeClr>
                </a:solidFill>
              </a:rPr>
              <a:t>D</a:t>
            </a:r>
            <a:endParaRPr lang="en-IN" b="1" dirty="0">
              <a:solidFill>
                <a:schemeClr val="tx1">
                  <a:lumMod val="90000"/>
                </a:schemeClr>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672"/>
        <p:cNvGrpSpPr/>
        <p:nvPr/>
      </p:nvGrpSpPr>
      <p:grpSpPr>
        <a:xfrm>
          <a:off x="0" y="0"/>
          <a:ext cx="0" cy="0"/>
          <a:chOff x="0" y="0"/>
          <a:chExt cx="0" cy="0"/>
        </a:xfrm>
      </p:grpSpPr>
      <p:sp>
        <p:nvSpPr>
          <p:cNvPr id="3" name="Title 2">
            <a:extLst>
              <a:ext uri="{FF2B5EF4-FFF2-40B4-BE49-F238E27FC236}">
                <a16:creationId xmlns:a16="http://schemas.microsoft.com/office/drawing/2014/main" id="{D5EB4025-61AB-1227-6971-662BDAB2A89D}"/>
              </a:ext>
            </a:extLst>
          </p:cNvPr>
          <p:cNvSpPr>
            <a:spLocks noGrp="1"/>
          </p:cNvSpPr>
          <p:nvPr>
            <p:ph type="title"/>
          </p:nvPr>
        </p:nvSpPr>
        <p:spPr>
          <a:xfrm>
            <a:off x="234462" y="301869"/>
            <a:ext cx="8810861" cy="769800"/>
          </a:xfrm>
        </p:spPr>
        <p:txBody>
          <a:bodyPr/>
          <a:lstStyle/>
          <a:p>
            <a:r>
              <a:rPr lang="en-US" sz="3200" b="1" dirty="0">
                <a:solidFill>
                  <a:schemeClr val="tx1">
                    <a:lumMod val="75000"/>
                  </a:schemeClr>
                </a:solidFill>
              </a:rPr>
              <a:t>                            </a:t>
            </a:r>
            <a:r>
              <a:rPr lang="en-US" sz="3200" b="1" u="sng" dirty="0">
                <a:solidFill>
                  <a:schemeClr val="tx1">
                    <a:lumMod val="75000"/>
                  </a:schemeClr>
                </a:solidFill>
              </a:rPr>
              <a:t>ABSTRACT</a:t>
            </a:r>
            <a:r>
              <a:rPr lang="en-US" dirty="0"/>
              <a:t> </a:t>
            </a:r>
            <a:endParaRPr lang="en-IN" dirty="0"/>
          </a:p>
        </p:txBody>
      </p:sp>
      <p:sp>
        <p:nvSpPr>
          <p:cNvPr id="45" name="TextBox 44">
            <a:extLst>
              <a:ext uri="{FF2B5EF4-FFF2-40B4-BE49-F238E27FC236}">
                <a16:creationId xmlns:a16="http://schemas.microsoft.com/office/drawing/2014/main" id="{4EB61DB2-92A7-E0AA-E11F-9BE8ABA28C6D}"/>
              </a:ext>
            </a:extLst>
          </p:cNvPr>
          <p:cNvSpPr txBox="1"/>
          <p:nvPr/>
        </p:nvSpPr>
        <p:spPr>
          <a:xfrm>
            <a:off x="413238" y="1371600"/>
            <a:ext cx="7159870" cy="307777"/>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tx1"/>
                </a:solidFill>
              </a:rPr>
              <a:t>The Project implements Stadium Visitor’s Experience App Using Python.</a:t>
            </a:r>
            <a:endParaRPr lang="en-IN" dirty="0">
              <a:solidFill>
                <a:schemeClr val="tx1"/>
              </a:solidFill>
            </a:endParaRPr>
          </a:p>
        </p:txBody>
      </p:sp>
      <p:sp>
        <p:nvSpPr>
          <p:cNvPr id="46" name="TextBox 45">
            <a:extLst>
              <a:ext uri="{FF2B5EF4-FFF2-40B4-BE49-F238E27FC236}">
                <a16:creationId xmlns:a16="http://schemas.microsoft.com/office/drawing/2014/main" id="{DC0A78E7-3213-FE6A-2634-AFFD0E2B194A}"/>
              </a:ext>
            </a:extLst>
          </p:cNvPr>
          <p:cNvSpPr txBox="1"/>
          <p:nvPr/>
        </p:nvSpPr>
        <p:spPr>
          <a:xfrm flipH="1">
            <a:off x="413238" y="1846385"/>
            <a:ext cx="6931270" cy="307777"/>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tx1"/>
                </a:solidFill>
              </a:rPr>
              <a:t>It’s Developed using Object-Oriented-Programming and CRUD operations.</a:t>
            </a:r>
            <a:endParaRPr lang="en-IN" dirty="0">
              <a:solidFill>
                <a:schemeClr val="tx1"/>
              </a:solidFill>
            </a:endParaRPr>
          </a:p>
        </p:txBody>
      </p:sp>
      <p:sp>
        <p:nvSpPr>
          <p:cNvPr id="47" name="TextBox 46">
            <a:extLst>
              <a:ext uri="{FF2B5EF4-FFF2-40B4-BE49-F238E27FC236}">
                <a16:creationId xmlns:a16="http://schemas.microsoft.com/office/drawing/2014/main" id="{80DF70C1-B5A3-626E-DAD5-F04598D40D6D}"/>
              </a:ext>
            </a:extLst>
          </p:cNvPr>
          <p:cNvSpPr txBox="1"/>
          <p:nvPr/>
        </p:nvSpPr>
        <p:spPr>
          <a:xfrm>
            <a:off x="413238" y="2296234"/>
            <a:ext cx="6702670" cy="738664"/>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tx1"/>
                </a:solidFill>
              </a:rPr>
              <a:t>It Allows for the Creating, Reading, Updating and Deleting operations on Stadium visitors, services and store the visitors details using JSON file as Database.</a:t>
            </a:r>
            <a:endParaRPr lang="en-IN" dirty="0">
              <a:solidFill>
                <a:schemeClr val="tx1"/>
              </a:solidFill>
            </a:endParaRPr>
          </a:p>
        </p:txBody>
      </p:sp>
      <p:sp>
        <p:nvSpPr>
          <p:cNvPr id="48" name="TextBox 47">
            <a:extLst>
              <a:ext uri="{FF2B5EF4-FFF2-40B4-BE49-F238E27FC236}">
                <a16:creationId xmlns:a16="http://schemas.microsoft.com/office/drawing/2014/main" id="{7DD056F5-EA38-B72C-77AF-82578CB0C6D5}"/>
              </a:ext>
            </a:extLst>
          </p:cNvPr>
          <p:cNvSpPr txBox="1"/>
          <p:nvPr/>
        </p:nvSpPr>
        <p:spPr>
          <a:xfrm>
            <a:off x="413238" y="3106616"/>
            <a:ext cx="6816970" cy="523220"/>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tx1"/>
                </a:solidFill>
              </a:rPr>
              <a:t>Unit test are included to ensure the functionality of the system and with the help of File handling it generates a report.</a:t>
            </a:r>
            <a:endParaRPr lang="en-IN" dirty="0">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28"/>
        <p:cNvGrpSpPr/>
        <p:nvPr/>
      </p:nvGrpSpPr>
      <p:grpSpPr>
        <a:xfrm>
          <a:off x="0" y="0"/>
          <a:ext cx="0" cy="0"/>
          <a:chOff x="0" y="0"/>
          <a:chExt cx="0" cy="0"/>
        </a:xfrm>
      </p:grpSpPr>
      <p:sp>
        <p:nvSpPr>
          <p:cNvPr id="5" name="TextBox 4">
            <a:extLst>
              <a:ext uri="{FF2B5EF4-FFF2-40B4-BE49-F238E27FC236}">
                <a16:creationId xmlns:a16="http://schemas.microsoft.com/office/drawing/2014/main" id="{0DA7CB64-7123-CA1F-6FE3-2A9DA1CFCCFA}"/>
              </a:ext>
            </a:extLst>
          </p:cNvPr>
          <p:cNvSpPr txBox="1"/>
          <p:nvPr/>
        </p:nvSpPr>
        <p:spPr>
          <a:xfrm>
            <a:off x="4114800" y="2116015"/>
            <a:ext cx="914400" cy="914400"/>
          </a:xfrm>
          <a:prstGeom prst="rect">
            <a:avLst/>
          </a:prstGeom>
          <a:noFill/>
        </p:spPr>
        <p:txBody>
          <a:bodyPr wrap="square" rtlCol="0">
            <a:spAutoFit/>
          </a:bodyPr>
          <a:lstStyle/>
          <a:p>
            <a:endParaRPr lang="en-IN" dirty="0"/>
          </a:p>
        </p:txBody>
      </p:sp>
      <p:sp>
        <p:nvSpPr>
          <p:cNvPr id="6" name="TextBox 5">
            <a:extLst>
              <a:ext uri="{FF2B5EF4-FFF2-40B4-BE49-F238E27FC236}">
                <a16:creationId xmlns:a16="http://schemas.microsoft.com/office/drawing/2014/main" id="{3F09CB98-8DD7-F148-813D-56B2E471D095}"/>
              </a:ext>
            </a:extLst>
          </p:cNvPr>
          <p:cNvSpPr txBox="1"/>
          <p:nvPr/>
        </p:nvSpPr>
        <p:spPr>
          <a:xfrm>
            <a:off x="199293" y="169984"/>
            <a:ext cx="8434754" cy="584775"/>
          </a:xfrm>
          <a:prstGeom prst="rect">
            <a:avLst/>
          </a:prstGeom>
          <a:noFill/>
        </p:spPr>
        <p:txBody>
          <a:bodyPr wrap="square" rtlCol="0">
            <a:spAutoFit/>
          </a:bodyPr>
          <a:lstStyle/>
          <a:p>
            <a:r>
              <a:rPr lang="en-IN" dirty="0"/>
              <a:t>                                                  </a:t>
            </a:r>
            <a:r>
              <a:rPr lang="en-IN" sz="3200" b="1" u="sng" dirty="0">
                <a:solidFill>
                  <a:schemeClr val="tx1">
                    <a:lumMod val="75000"/>
                  </a:schemeClr>
                </a:solidFill>
              </a:rPr>
              <a:t>INTRODUCTION</a:t>
            </a:r>
          </a:p>
        </p:txBody>
      </p:sp>
      <p:sp>
        <p:nvSpPr>
          <p:cNvPr id="7" name="TextBox 6">
            <a:extLst>
              <a:ext uri="{FF2B5EF4-FFF2-40B4-BE49-F238E27FC236}">
                <a16:creationId xmlns:a16="http://schemas.microsoft.com/office/drawing/2014/main" id="{24A15DAD-7C4E-5B7C-61E3-45766B862E0F}"/>
              </a:ext>
            </a:extLst>
          </p:cNvPr>
          <p:cNvSpPr txBox="1"/>
          <p:nvPr/>
        </p:nvSpPr>
        <p:spPr>
          <a:xfrm>
            <a:off x="697523" y="820610"/>
            <a:ext cx="7866185" cy="3724096"/>
          </a:xfrm>
          <a:prstGeom prst="rect">
            <a:avLst/>
          </a:prstGeom>
          <a:noFill/>
        </p:spPr>
        <p:txBody>
          <a:bodyPr wrap="square" rtlCol="0">
            <a:spAutoFit/>
          </a:bodyPr>
          <a:lstStyle/>
          <a:p>
            <a:pPr marL="285750" indent="-285750">
              <a:buFont typeface="Wingdings" panose="05000000000000000000" pitchFamily="2" charset="2"/>
              <a:buChar char="Ø"/>
            </a:pPr>
            <a:r>
              <a:rPr lang="en-IN" sz="1600" dirty="0">
                <a:solidFill>
                  <a:schemeClr val="accent2">
                    <a:lumMod val="20000"/>
                    <a:lumOff val="80000"/>
                  </a:schemeClr>
                </a:solidFill>
              </a:rPr>
              <a:t>This Project aims to provide the Services to the Stadium visitors.</a:t>
            </a:r>
          </a:p>
          <a:p>
            <a:endParaRPr lang="en-IN" dirty="0"/>
          </a:p>
          <a:p>
            <a:endParaRPr lang="en-IN" dirty="0"/>
          </a:p>
          <a:p>
            <a:pPr marL="285750" indent="-285750">
              <a:buFont typeface="Wingdings" panose="05000000000000000000" pitchFamily="2" charset="2"/>
              <a:buChar char="Ø"/>
            </a:pPr>
            <a:r>
              <a:rPr lang="en-US" sz="1600" dirty="0">
                <a:solidFill>
                  <a:schemeClr val="accent2">
                    <a:lumMod val="20000"/>
                    <a:lumOff val="80000"/>
                  </a:schemeClr>
                </a:solidFill>
              </a:rPr>
              <a:t>Classes representing different entities of the project (‘Visitor’ and ‘Visit’).</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sz="1600" dirty="0">
                <a:solidFill>
                  <a:schemeClr val="accent2">
                    <a:lumMod val="20000"/>
                    <a:lumOff val="80000"/>
                  </a:schemeClr>
                </a:solidFill>
              </a:rPr>
              <a:t>Implementation of CRUD operations for managing visitor data.</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 </a:t>
            </a:r>
            <a:r>
              <a:rPr lang="en-US" sz="1600" dirty="0">
                <a:solidFill>
                  <a:schemeClr val="accent2">
                    <a:lumMod val="20000"/>
                    <a:lumOff val="80000"/>
                  </a:schemeClr>
                </a:solidFill>
              </a:rPr>
              <a:t>Functions to enhance visitor experiences and offer real-time support.</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sz="1600" dirty="0">
                <a:solidFill>
                  <a:schemeClr val="accent2">
                    <a:lumMod val="20000"/>
                    <a:lumOff val="80000"/>
                  </a:schemeClr>
                </a:solidFill>
              </a:rPr>
              <a:t>Enhancing stadium visits by offering targeted services.</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sz="1600" dirty="0">
                <a:solidFill>
                  <a:schemeClr val="accent2">
                    <a:lumMod val="20000"/>
                    <a:lumOff val="80000"/>
                  </a:schemeClr>
                </a:solidFill>
              </a:rPr>
              <a:t>Providing real-time support and information to visitors.</a:t>
            </a:r>
            <a:endParaRPr lang="en-IN" sz="1600" dirty="0">
              <a:solidFill>
                <a:schemeClr val="accent2">
                  <a:lumMod val="20000"/>
                  <a:lumOff val="80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695"/>
        <p:cNvGrpSpPr/>
        <p:nvPr/>
      </p:nvGrpSpPr>
      <p:grpSpPr>
        <a:xfrm>
          <a:off x="0" y="0"/>
          <a:ext cx="0" cy="0"/>
          <a:chOff x="0" y="0"/>
          <a:chExt cx="0" cy="0"/>
        </a:xfrm>
      </p:grpSpPr>
      <p:pic>
        <p:nvPicPr>
          <p:cNvPr id="8" name="Picture 7">
            <a:extLst>
              <a:ext uri="{FF2B5EF4-FFF2-40B4-BE49-F238E27FC236}">
                <a16:creationId xmlns:a16="http://schemas.microsoft.com/office/drawing/2014/main" id="{8D838D2C-85E5-DF48-E148-10319C4A029F}"/>
              </a:ext>
            </a:extLst>
          </p:cNvPr>
          <p:cNvPicPr>
            <a:picLocks noChangeAspect="1"/>
          </p:cNvPicPr>
          <p:nvPr/>
        </p:nvPicPr>
        <p:blipFill>
          <a:blip r:embed="rId3"/>
          <a:stretch>
            <a:fillRect/>
          </a:stretch>
        </p:blipFill>
        <p:spPr>
          <a:xfrm>
            <a:off x="785194" y="902677"/>
            <a:ext cx="6908290" cy="1249389"/>
          </a:xfrm>
          <a:prstGeom prst="rect">
            <a:avLst/>
          </a:prstGeom>
        </p:spPr>
      </p:pic>
      <p:sp>
        <p:nvSpPr>
          <p:cNvPr id="9" name="TextBox 8">
            <a:extLst>
              <a:ext uri="{FF2B5EF4-FFF2-40B4-BE49-F238E27FC236}">
                <a16:creationId xmlns:a16="http://schemas.microsoft.com/office/drawing/2014/main" id="{EC9BCAA5-9744-E5F2-6246-983E381BA152}"/>
              </a:ext>
            </a:extLst>
          </p:cNvPr>
          <p:cNvSpPr txBox="1"/>
          <p:nvPr/>
        </p:nvSpPr>
        <p:spPr>
          <a:xfrm>
            <a:off x="334108" y="222693"/>
            <a:ext cx="8253045" cy="461665"/>
          </a:xfrm>
          <a:prstGeom prst="rect">
            <a:avLst/>
          </a:prstGeom>
          <a:noFill/>
        </p:spPr>
        <p:txBody>
          <a:bodyPr wrap="square" rtlCol="0">
            <a:spAutoFit/>
          </a:bodyPr>
          <a:lstStyle/>
          <a:p>
            <a:r>
              <a:rPr lang="en-IN" dirty="0"/>
              <a:t>      </a:t>
            </a:r>
            <a:r>
              <a:rPr lang="en-IN" sz="2000" u="sng" dirty="0">
                <a:solidFill>
                  <a:schemeClr val="tx1">
                    <a:lumMod val="75000"/>
                  </a:schemeClr>
                </a:solidFill>
              </a:rPr>
              <a:t>MODULE</a:t>
            </a:r>
            <a:r>
              <a:rPr lang="en-IN" sz="2400" u="sng" dirty="0">
                <a:solidFill>
                  <a:schemeClr val="tx1">
                    <a:lumMod val="75000"/>
                  </a:schemeClr>
                </a:solidFill>
              </a:rPr>
              <a:t> </a:t>
            </a:r>
            <a:r>
              <a:rPr lang="en-IN" sz="2000" u="sng" dirty="0">
                <a:solidFill>
                  <a:schemeClr val="tx1">
                    <a:lumMod val="75000"/>
                  </a:schemeClr>
                </a:solidFill>
              </a:rPr>
              <a:t>DESCRIPTION</a:t>
            </a:r>
          </a:p>
        </p:txBody>
      </p:sp>
      <p:pic>
        <p:nvPicPr>
          <p:cNvPr id="11" name="Picture 10">
            <a:extLst>
              <a:ext uri="{FF2B5EF4-FFF2-40B4-BE49-F238E27FC236}">
                <a16:creationId xmlns:a16="http://schemas.microsoft.com/office/drawing/2014/main" id="{1B351FC3-33CF-69C1-CF43-EAFB78159D1A}"/>
              </a:ext>
            </a:extLst>
          </p:cNvPr>
          <p:cNvPicPr>
            <a:picLocks noChangeAspect="1"/>
          </p:cNvPicPr>
          <p:nvPr/>
        </p:nvPicPr>
        <p:blipFill>
          <a:blip r:embed="rId4"/>
          <a:stretch>
            <a:fillRect/>
          </a:stretch>
        </p:blipFill>
        <p:spPr>
          <a:xfrm>
            <a:off x="743268" y="2428119"/>
            <a:ext cx="6950216" cy="1393604"/>
          </a:xfrm>
          <a:prstGeom prst="rect">
            <a:avLst/>
          </a:prstGeom>
        </p:spPr>
      </p:pic>
      <p:pic>
        <p:nvPicPr>
          <p:cNvPr id="13" name="Picture 12">
            <a:extLst>
              <a:ext uri="{FF2B5EF4-FFF2-40B4-BE49-F238E27FC236}">
                <a16:creationId xmlns:a16="http://schemas.microsoft.com/office/drawing/2014/main" id="{84C7A757-1496-B77E-DE45-7A8B2B5F2811}"/>
              </a:ext>
            </a:extLst>
          </p:cNvPr>
          <p:cNvPicPr>
            <a:picLocks noChangeAspect="1"/>
          </p:cNvPicPr>
          <p:nvPr/>
        </p:nvPicPr>
        <p:blipFill>
          <a:blip r:embed="rId5"/>
          <a:stretch>
            <a:fillRect/>
          </a:stretch>
        </p:blipFill>
        <p:spPr>
          <a:xfrm>
            <a:off x="743267" y="4097776"/>
            <a:ext cx="6950215" cy="82303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46"/>
        <p:cNvGrpSpPr/>
        <p:nvPr/>
      </p:nvGrpSpPr>
      <p:grpSpPr>
        <a:xfrm>
          <a:off x="0" y="0"/>
          <a:ext cx="0" cy="0"/>
          <a:chOff x="0" y="0"/>
          <a:chExt cx="0" cy="0"/>
        </a:xfrm>
      </p:grpSpPr>
      <p:pic>
        <p:nvPicPr>
          <p:cNvPr id="7" name="Picture 6">
            <a:extLst>
              <a:ext uri="{FF2B5EF4-FFF2-40B4-BE49-F238E27FC236}">
                <a16:creationId xmlns:a16="http://schemas.microsoft.com/office/drawing/2014/main" id="{23D1A15B-99AC-A9E3-FA15-3803E5BDD43E}"/>
              </a:ext>
            </a:extLst>
          </p:cNvPr>
          <p:cNvPicPr>
            <a:picLocks noChangeAspect="1"/>
          </p:cNvPicPr>
          <p:nvPr/>
        </p:nvPicPr>
        <p:blipFill>
          <a:blip r:embed="rId3"/>
          <a:stretch>
            <a:fillRect/>
          </a:stretch>
        </p:blipFill>
        <p:spPr>
          <a:xfrm>
            <a:off x="418500" y="484850"/>
            <a:ext cx="7064352" cy="1930103"/>
          </a:xfrm>
          <a:prstGeom prst="rect">
            <a:avLst/>
          </a:prstGeom>
        </p:spPr>
      </p:pic>
      <p:pic>
        <p:nvPicPr>
          <p:cNvPr id="9" name="Picture 8">
            <a:extLst>
              <a:ext uri="{FF2B5EF4-FFF2-40B4-BE49-F238E27FC236}">
                <a16:creationId xmlns:a16="http://schemas.microsoft.com/office/drawing/2014/main" id="{69C0A8D6-B3B6-FB0F-88A4-AC9D97BFAD61}"/>
              </a:ext>
            </a:extLst>
          </p:cNvPr>
          <p:cNvPicPr>
            <a:picLocks noChangeAspect="1"/>
          </p:cNvPicPr>
          <p:nvPr/>
        </p:nvPicPr>
        <p:blipFill>
          <a:blip r:embed="rId4"/>
          <a:stretch>
            <a:fillRect/>
          </a:stretch>
        </p:blipFill>
        <p:spPr>
          <a:xfrm>
            <a:off x="418500" y="3488751"/>
            <a:ext cx="7064351" cy="81541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03"/>
        <p:cNvGrpSpPr/>
        <p:nvPr/>
      </p:nvGrpSpPr>
      <p:grpSpPr>
        <a:xfrm>
          <a:off x="0" y="0"/>
          <a:ext cx="0" cy="0"/>
          <a:chOff x="0" y="0"/>
          <a:chExt cx="0" cy="0"/>
        </a:xfrm>
      </p:grpSpPr>
      <p:pic>
        <p:nvPicPr>
          <p:cNvPr id="9" name="Picture 8">
            <a:extLst>
              <a:ext uri="{FF2B5EF4-FFF2-40B4-BE49-F238E27FC236}">
                <a16:creationId xmlns:a16="http://schemas.microsoft.com/office/drawing/2014/main" id="{D36C58D0-A925-D35A-7286-43816CA55242}"/>
              </a:ext>
            </a:extLst>
          </p:cNvPr>
          <p:cNvPicPr>
            <a:picLocks noChangeAspect="1"/>
          </p:cNvPicPr>
          <p:nvPr/>
        </p:nvPicPr>
        <p:blipFill>
          <a:blip r:embed="rId3"/>
          <a:stretch>
            <a:fillRect/>
          </a:stretch>
        </p:blipFill>
        <p:spPr>
          <a:xfrm>
            <a:off x="740307" y="218013"/>
            <a:ext cx="6866215" cy="815411"/>
          </a:xfrm>
          <a:prstGeom prst="rect">
            <a:avLst/>
          </a:prstGeom>
        </p:spPr>
      </p:pic>
      <p:pic>
        <p:nvPicPr>
          <p:cNvPr id="11" name="Picture 10">
            <a:extLst>
              <a:ext uri="{FF2B5EF4-FFF2-40B4-BE49-F238E27FC236}">
                <a16:creationId xmlns:a16="http://schemas.microsoft.com/office/drawing/2014/main" id="{62A014D7-7A2B-CA46-C79A-3E8FB5429A8F}"/>
              </a:ext>
            </a:extLst>
          </p:cNvPr>
          <p:cNvPicPr>
            <a:picLocks noChangeAspect="1"/>
          </p:cNvPicPr>
          <p:nvPr/>
        </p:nvPicPr>
        <p:blipFill>
          <a:blip r:embed="rId4"/>
          <a:stretch>
            <a:fillRect/>
          </a:stretch>
        </p:blipFill>
        <p:spPr>
          <a:xfrm>
            <a:off x="740306" y="1215950"/>
            <a:ext cx="6866215" cy="624894"/>
          </a:xfrm>
          <a:prstGeom prst="rect">
            <a:avLst/>
          </a:prstGeom>
        </p:spPr>
      </p:pic>
      <p:pic>
        <p:nvPicPr>
          <p:cNvPr id="13" name="Picture 12">
            <a:extLst>
              <a:ext uri="{FF2B5EF4-FFF2-40B4-BE49-F238E27FC236}">
                <a16:creationId xmlns:a16="http://schemas.microsoft.com/office/drawing/2014/main" id="{27298708-2056-E3E8-6905-ED64F11BCC9D}"/>
              </a:ext>
            </a:extLst>
          </p:cNvPr>
          <p:cNvPicPr>
            <a:picLocks noChangeAspect="1"/>
          </p:cNvPicPr>
          <p:nvPr/>
        </p:nvPicPr>
        <p:blipFill>
          <a:blip r:embed="rId5"/>
          <a:stretch>
            <a:fillRect/>
          </a:stretch>
        </p:blipFill>
        <p:spPr>
          <a:xfrm>
            <a:off x="740306" y="2092557"/>
            <a:ext cx="6866215" cy="266723"/>
          </a:xfrm>
          <a:prstGeom prst="rect">
            <a:avLst/>
          </a:prstGeom>
        </p:spPr>
      </p:pic>
      <p:pic>
        <p:nvPicPr>
          <p:cNvPr id="15" name="Picture 14">
            <a:extLst>
              <a:ext uri="{FF2B5EF4-FFF2-40B4-BE49-F238E27FC236}">
                <a16:creationId xmlns:a16="http://schemas.microsoft.com/office/drawing/2014/main" id="{3A09F926-296D-96BA-A8C6-EFE27173608C}"/>
              </a:ext>
            </a:extLst>
          </p:cNvPr>
          <p:cNvPicPr>
            <a:picLocks noChangeAspect="1"/>
          </p:cNvPicPr>
          <p:nvPr/>
        </p:nvPicPr>
        <p:blipFill>
          <a:blip r:embed="rId6"/>
          <a:stretch>
            <a:fillRect/>
          </a:stretch>
        </p:blipFill>
        <p:spPr>
          <a:xfrm>
            <a:off x="740306" y="2610993"/>
            <a:ext cx="6866215" cy="426757"/>
          </a:xfrm>
          <a:prstGeom prst="rect">
            <a:avLst/>
          </a:prstGeom>
        </p:spPr>
      </p:pic>
      <p:pic>
        <p:nvPicPr>
          <p:cNvPr id="17" name="Picture 16">
            <a:extLst>
              <a:ext uri="{FF2B5EF4-FFF2-40B4-BE49-F238E27FC236}">
                <a16:creationId xmlns:a16="http://schemas.microsoft.com/office/drawing/2014/main" id="{100AE310-0507-0F87-C93C-6F9F79CC8789}"/>
              </a:ext>
            </a:extLst>
          </p:cNvPr>
          <p:cNvPicPr>
            <a:picLocks noChangeAspect="1"/>
          </p:cNvPicPr>
          <p:nvPr/>
        </p:nvPicPr>
        <p:blipFill>
          <a:blip r:embed="rId7"/>
          <a:stretch>
            <a:fillRect/>
          </a:stretch>
        </p:blipFill>
        <p:spPr>
          <a:xfrm>
            <a:off x="740306" y="3289463"/>
            <a:ext cx="6866215" cy="388654"/>
          </a:xfrm>
          <a:prstGeom prst="rect">
            <a:avLst/>
          </a:prstGeom>
        </p:spPr>
      </p:pic>
      <p:pic>
        <p:nvPicPr>
          <p:cNvPr id="19" name="Picture 18">
            <a:extLst>
              <a:ext uri="{FF2B5EF4-FFF2-40B4-BE49-F238E27FC236}">
                <a16:creationId xmlns:a16="http://schemas.microsoft.com/office/drawing/2014/main" id="{41AB1056-C3F4-D5E3-7035-32B5CD79F147}"/>
              </a:ext>
            </a:extLst>
          </p:cNvPr>
          <p:cNvPicPr>
            <a:picLocks noChangeAspect="1"/>
          </p:cNvPicPr>
          <p:nvPr/>
        </p:nvPicPr>
        <p:blipFill>
          <a:blip r:embed="rId8"/>
          <a:stretch>
            <a:fillRect/>
          </a:stretch>
        </p:blipFill>
        <p:spPr>
          <a:xfrm>
            <a:off x="740306" y="3996077"/>
            <a:ext cx="6866215" cy="60965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grpSp>
        <p:nvGrpSpPr>
          <p:cNvPr id="713" name="Google Shape;713;p31"/>
          <p:cNvGrpSpPr/>
          <p:nvPr/>
        </p:nvGrpSpPr>
        <p:grpSpPr>
          <a:xfrm>
            <a:off x="0" y="4569046"/>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500" y="-4"/>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EB325754-F5FA-BE51-46E9-3F6E8D2BEBDF}"/>
              </a:ext>
            </a:extLst>
          </p:cNvPr>
          <p:cNvSpPr txBox="1"/>
          <p:nvPr/>
        </p:nvSpPr>
        <p:spPr>
          <a:xfrm>
            <a:off x="793373" y="264462"/>
            <a:ext cx="5472612" cy="400110"/>
          </a:xfrm>
          <a:prstGeom prst="rect">
            <a:avLst/>
          </a:prstGeom>
          <a:noFill/>
        </p:spPr>
        <p:txBody>
          <a:bodyPr wrap="square" rtlCol="0">
            <a:spAutoFit/>
          </a:bodyPr>
          <a:lstStyle/>
          <a:p>
            <a:r>
              <a:rPr lang="en-IN" dirty="0"/>
              <a:t>                               </a:t>
            </a:r>
            <a:r>
              <a:rPr lang="en-IN" sz="2000" u="sng" dirty="0">
                <a:solidFill>
                  <a:schemeClr val="tx1">
                    <a:lumMod val="50000"/>
                  </a:schemeClr>
                </a:solidFill>
              </a:rPr>
              <a:t>CODE DESCRIPTION </a:t>
            </a:r>
          </a:p>
        </p:txBody>
      </p:sp>
      <p:sp>
        <p:nvSpPr>
          <p:cNvPr id="8" name="TextBox 7">
            <a:extLst>
              <a:ext uri="{FF2B5EF4-FFF2-40B4-BE49-F238E27FC236}">
                <a16:creationId xmlns:a16="http://schemas.microsoft.com/office/drawing/2014/main" id="{961F2509-0893-D46C-614E-89F62CBAFFDC}"/>
              </a:ext>
            </a:extLst>
          </p:cNvPr>
          <p:cNvSpPr txBox="1"/>
          <p:nvPr/>
        </p:nvSpPr>
        <p:spPr>
          <a:xfrm>
            <a:off x="264378" y="914400"/>
            <a:ext cx="8434145" cy="1169551"/>
          </a:xfrm>
          <a:prstGeom prst="rect">
            <a:avLst/>
          </a:prstGeom>
          <a:noFill/>
        </p:spPr>
        <p:txBody>
          <a:bodyPr wrap="square" rtlCol="0">
            <a:spAutoFit/>
          </a:bodyPr>
          <a:lstStyle/>
          <a:p>
            <a:r>
              <a:rPr lang="en-US" b="1" u="sng" dirty="0">
                <a:solidFill>
                  <a:schemeClr val="bg1">
                    <a:lumMod val="85000"/>
                  </a:schemeClr>
                </a:solidFill>
              </a:rPr>
              <a:t>Stadium Support System </a:t>
            </a:r>
            <a:r>
              <a:rPr lang="en-US" b="1" dirty="0">
                <a:solidFill>
                  <a:schemeClr val="bg1">
                    <a:lumMod val="85000"/>
                  </a:schemeClr>
                </a:solidFill>
              </a:rPr>
              <a:t>: </a:t>
            </a:r>
            <a:r>
              <a:rPr lang="en-US" dirty="0"/>
              <a:t> </a:t>
            </a:r>
            <a:r>
              <a:rPr lang="en-US" dirty="0">
                <a:solidFill>
                  <a:schemeClr val="bg1">
                    <a:lumMod val="95000"/>
                  </a:schemeClr>
                </a:solidFill>
              </a:rPr>
              <a:t>This module provides a command-line interface for a stadium support system. It allows users to login, signup, and manage their visits to the stadium. The system provides features such as ordering food, booking rooms, updating user details, and deleting visit records. The module uses a JSON database to store user and visit data and provides a simple text-based interface for users to interact with the system.</a:t>
            </a:r>
            <a:endParaRPr lang="en-IN" dirty="0">
              <a:solidFill>
                <a:schemeClr val="bg1">
                  <a:lumMod val="95000"/>
                </a:schemeClr>
              </a:solidFill>
            </a:endParaRPr>
          </a:p>
        </p:txBody>
      </p:sp>
      <p:sp>
        <p:nvSpPr>
          <p:cNvPr id="9" name="TextBox 8">
            <a:extLst>
              <a:ext uri="{FF2B5EF4-FFF2-40B4-BE49-F238E27FC236}">
                <a16:creationId xmlns:a16="http://schemas.microsoft.com/office/drawing/2014/main" id="{0960F5CF-F4BD-5084-4CCD-9AC932AA0A32}"/>
              </a:ext>
            </a:extLst>
          </p:cNvPr>
          <p:cNvSpPr txBox="1"/>
          <p:nvPr/>
        </p:nvSpPr>
        <p:spPr>
          <a:xfrm>
            <a:off x="264379" y="2168769"/>
            <a:ext cx="8350672" cy="1169551"/>
          </a:xfrm>
          <a:prstGeom prst="rect">
            <a:avLst/>
          </a:prstGeom>
          <a:noFill/>
        </p:spPr>
        <p:txBody>
          <a:bodyPr wrap="square" rtlCol="0">
            <a:spAutoFit/>
          </a:bodyPr>
          <a:lstStyle/>
          <a:p>
            <a:r>
              <a:rPr lang="en-US" b="1" u="sng" dirty="0">
                <a:solidFill>
                  <a:schemeClr val="bg1">
                    <a:lumMod val="85000"/>
                  </a:schemeClr>
                </a:solidFill>
              </a:rPr>
              <a:t>Visitor Management : </a:t>
            </a:r>
            <a:r>
              <a:rPr lang="en-US" dirty="0">
                <a:solidFill>
                  <a:schemeClr val="bg1">
                    <a:lumMod val="95000"/>
                  </a:schemeClr>
                </a:solidFill>
              </a:rPr>
              <a:t>This module provides a Visitor class that manages visitor data for a stadium or event. The class allows visitors to create an account, update their details, and delete their account. The module uses a JSON database to store visitor data and provides methods to create, read, update, and delete visitor records. The Visitor class also includes features such as updating orders and retrieving visitor details.</a:t>
            </a:r>
            <a:endParaRPr lang="en-IN" dirty="0">
              <a:solidFill>
                <a:schemeClr val="bg1">
                  <a:lumMod val="95000"/>
                </a:schemeClr>
              </a:solidFill>
            </a:endParaRPr>
          </a:p>
        </p:txBody>
      </p:sp>
      <p:sp>
        <p:nvSpPr>
          <p:cNvPr id="10" name="TextBox 9">
            <a:extLst>
              <a:ext uri="{FF2B5EF4-FFF2-40B4-BE49-F238E27FC236}">
                <a16:creationId xmlns:a16="http://schemas.microsoft.com/office/drawing/2014/main" id="{8013386C-8C1E-2A28-5C08-D111451D60B8}"/>
              </a:ext>
            </a:extLst>
          </p:cNvPr>
          <p:cNvSpPr txBox="1"/>
          <p:nvPr/>
        </p:nvSpPr>
        <p:spPr>
          <a:xfrm>
            <a:off x="264370" y="3423139"/>
            <a:ext cx="8350672" cy="1169551"/>
          </a:xfrm>
          <a:prstGeom prst="rect">
            <a:avLst/>
          </a:prstGeom>
          <a:noFill/>
        </p:spPr>
        <p:txBody>
          <a:bodyPr wrap="square" rtlCol="0">
            <a:spAutoFit/>
          </a:bodyPr>
          <a:lstStyle/>
          <a:p>
            <a:r>
              <a:rPr lang="en-US" b="1" u="sng" dirty="0">
                <a:solidFill>
                  <a:schemeClr val="bg1">
                    <a:lumMod val="85000"/>
                  </a:schemeClr>
                </a:solidFill>
              </a:rPr>
              <a:t>Visit Management </a:t>
            </a:r>
            <a:r>
              <a:rPr lang="en-US" b="1" dirty="0">
                <a:solidFill>
                  <a:schemeClr val="bg1">
                    <a:lumMod val="85000"/>
                  </a:schemeClr>
                </a:solidFill>
              </a:rPr>
              <a:t>:</a:t>
            </a:r>
            <a:r>
              <a:rPr lang="en-US" dirty="0">
                <a:solidFill>
                  <a:schemeClr val="bg1">
                    <a:lumMod val="85000"/>
                  </a:schemeClr>
                </a:solidFill>
              </a:rPr>
              <a:t> </a:t>
            </a:r>
            <a:r>
              <a:rPr lang="en-US" dirty="0">
                <a:solidFill>
                  <a:schemeClr val="bg1">
                    <a:lumMod val="95000"/>
                  </a:schemeClr>
                </a:solidFill>
              </a:rPr>
              <a:t>This module provides a class Visit that manages visits to a hotel or resort. It allows users to create a visit, book a room, order food, and save their visit details. The module uses a JSON database to store visit data and provides methods to create, read, update, and delete visit records. The Visit class also includes features such as suggesting food items based on previous orders and validating user credentials.</a:t>
            </a:r>
            <a:endParaRPr lang="en-IN" dirty="0">
              <a:solidFill>
                <a:schemeClr val="bg1">
                  <a:lumMod val="95000"/>
                </a:schemeClr>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42"/>
        <p:cNvGrpSpPr/>
        <p:nvPr/>
      </p:nvGrpSpPr>
      <p:grpSpPr>
        <a:xfrm>
          <a:off x="0" y="0"/>
          <a:ext cx="0" cy="0"/>
          <a:chOff x="0" y="0"/>
          <a:chExt cx="0" cy="0"/>
        </a:xfrm>
      </p:grpSpPr>
      <p:pic>
        <p:nvPicPr>
          <p:cNvPr id="7" name="Picture 6">
            <a:extLst>
              <a:ext uri="{FF2B5EF4-FFF2-40B4-BE49-F238E27FC236}">
                <a16:creationId xmlns:a16="http://schemas.microsoft.com/office/drawing/2014/main" id="{756AE580-BAC4-04CD-6928-0C9571CA88AA}"/>
              </a:ext>
            </a:extLst>
          </p:cNvPr>
          <p:cNvPicPr>
            <a:picLocks noChangeAspect="1"/>
          </p:cNvPicPr>
          <p:nvPr/>
        </p:nvPicPr>
        <p:blipFill>
          <a:blip r:embed="rId3"/>
          <a:stretch>
            <a:fillRect/>
          </a:stretch>
        </p:blipFill>
        <p:spPr>
          <a:xfrm>
            <a:off x="417833" y="172915"/>
            <a:ext cx="5684939" cy="1984131"/>
          </a:xfrm>
          <a:prstGeom prst="rect">
            <a:avLst/>
          </a:prstGeom>
        </p:spPr>
      </p:pic>
      <p:pic>
        <p:nvPicPr>
          <p:cNvPr id="9" name="Picture 8">
            <a:extLst>
              <a:ext uri="{FF2B5EF4-FFF2-40B4-BE49-F238E27FC236}">
                <a16:creationId xmlns:a16="http://schemas.microsoft.com/office/drawing/2014/main" id="{C0DD6CE3-D707-F3E8-625D-7A8398CFC350}"/>
              </a:ext>
            </a:extLst>
          </p:cNvPr>
          <p:cNvPicPr>
            <a:picLocks noChangeAspect="1"/>
          </p:cNvPicPr>
          <p:nvPr/>
        </p:nvPicPr>
        <p:blipFill>
          <a:blip r:embed="rId4"/>
          <a:stretch>
            <a:fillRect/>
          </a:stretch>
        </p:blipFill>
        <p:spPr>
          <a:xfrm>
            <a:off x="417834" y="2283912"/>
            <a:ext cx="5684939" cy="2809765"/>
          </a:xfrm>
          <a:prstGeom prst="rect">
            <a:avLst/>
          </a:prstGeom>
        </p:spPr>
      </p:pic>
    </p:spTree>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405</TotalTime>
  <Words>442</Words>
  <Application>Microsoft Office PowerPoint</Application>
  <PresentationFormat>On-screen Show (16:9)</PresentationFormat>
  <Paragraphs>48</Paragraphs>
  <Slides>13</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Livvic</vt:lpstr>
      <vt:lpstr>Oswald</vt:lpstr>
      <vt:lpstr>Raleway</vt:lpstr>
      <vt:lpstr>Roboto</vt:lpstr>
      <vt:lpstr>Roboto Condensed Light</vt:lpstr>
      <vt:lpstr>Wingdings</vt:lpstr>
      <vt:lpstr>Software Development Bussines Plan by Slidesgo</vt:lpstr>
      <vt:lpstr>PowerPoint Presentation</vt:lpstr>
      <vt:lpstr>TEAM MEMBER’S :</vt:lpstr>
      <vt:lpstr>                            ABSTRACT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Nagaraj Loni</dc:creator>
  <cp:lastModifiedBy>Nagaraj Loni</cp:lastModifiedBy>
  <cp:revision>23</cp:revision>
  <dcterms:modified xsi:type="dcterms:W3CDTF">2024-05-02T11:04:25Z</dcterms:modified>
</cp:coreProperties>
</file>